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6" r:id="rId2"/>
    <p:sldId id="282" r:id="rId3"/>
    <p:sldId id="256" r:id="rId4"/>
    <p:sldId id="275" r:id="rId5"/>
    <p:sldId id="277" r:id="rId6"/>
    <p:sldId id="278" r:id="rId7"/>
    <p:sldId id="259" r:id="rId8"/>
    <p:sldId id="260" r:id="rId9"/>
    <p:sldId id="257" r:id="rId10"/>
    <p:sldId id="281" r:id="rId11"/>
    <p:sldId id="280" r:id="rId12"/>
    <p:sldId id="283" r:id="rId13"/>
    <p:sldId id="284" r:id="rId14"/>
    <p:sldId id="279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7FE449-0949-4601-BED1-52CCF3B41DD7}">
          <p14:sldIdLst>
            <p14:sldId id="276"/>
            <p14:sldId id="282"/>
            <p14:sldId id="256"/>
            <p14:sldId id="275"/>
            <p14:sldId id="277"/>
            <p14:sldId id="278"/>
            <p14:sldId id="259"/>
            <p14:sldId id="260"/>
            <p14:sldId id="257"/>
            <p14:sldId id="281"/>
            <p14:sldId id="280"/>
            <p14:sldId id="283"/>
            <p14:sldId id="284"/>
            <p14:sldId id="279"/>
            <p14:sldId id="262"/>
            <p14:sldId id="263"/>
            <p14:sldId id="264"/>
            <p14:sldId id="265"/>
            <p14:sldId id="266"/>
          </p14:sldIdLst>
        </p14:section>
        <p14:section name="Untitled Section" id="{8EC72E5B-B88E-4DAB-BCC1-B79BBCC182FD}">
          <p14:sldIdLst>
            <p14:sldId id="267"/>
            <p14:sldId id="268"/>
            <p14:sldId id="269"/>
            <p14:sldId id="270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4660"/>
  </p:normalViewPr>
  <p:slideViewPr>
    <p:cSldViewPr snapToGrid="0">
      <p:cViewPr varScale="1">
        <p:scale>
          <a:sx n="62" d="100"/>
          <a:sy n="62" d="100"/>
        </p:scale>
        <p:origin x="56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4F28-5A92-4940-B17B-49394E0BF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pt-PT" sz="4200" dirty="0"/>
              <a:t>Universidade Pedagógica de Maputo</a:t>
            </a:r>
            <a:endParaRPr lang="en-US" sz="4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C7759-098F-E752-CD36-08BB750CD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pt-PT" sz="3200" dirty="0"/>
              <a:t>Sistema de Gestão de Jornadas Científicas</a:t>
            </a:r>
          </a:p>
          <a:p>
            <a:endParaRPr lang="pt-PT" dirty="0"/>
          </a:p>
          <a:p>
            <a:r>
              <a:rPr lang="pt-PT" dirty="0"/>
              <a:t>Autores:</a:t>
            </a:r>
          </a:p>
          <a:p>
            <a:r>
              <a:rPr lang="pt-PT" dirty="0"/>
              <a:t>Bruno Samuel Mussororo</a:t>
            </a:r>
          </a:p>
          <a:p>
            <a:r>
              <a:rPr lang="pt-PT" dirty="0"/>
              <a:t>Jercio Narciso Bande</a:t>
            </a:r>
          </a:p>
          <a:p>
            <a:endParaRPr lang="pt-PT" dirty="0"/>
          </a:p>
          <a:p>
            <a:r>
              <a:rPr lang="pt-PT" dirty="0"/>
              <a:t>Supervisora:</a:t>
            </a:r>
          </a:p>
          <a:p>
            <a:r>
              <a:rPr lang="pt-PT" dirty="0"/>
              <a:t>Mestre Cláudia Jovo Gune</a:t>
            </a:r>
          </a:p>
          <a:p>
            <a:endParaRPr lang="pt-PT" dirty="0"/>
          </a:p>
          <a:p>
            <a:pPr marL="0" indent="0" algn="ctr">
              <a:buNone/>
            </a:pPr>
            <a:r>
              <a:rPr lang="pt-PT" dirty="0"/>
              <a:t>Maputo, Marco de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67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FD0DE-2CEB-F5C5-C358-982EEDDC8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6924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tx1"/>
                </a:solidFill>
              </a:rPr>
              <a:t>WEB - Apresentacões disponíveis (docente)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BB45E8-BA50-C680-B301-A4FA4D23F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244"/>
          <a:stretch/>
        </p:blipFill>
        <p:spPr>
          <a:xfrm>
            <a:off x="779412" y="1930399"/>
            <a:ext cx="8068374" cy="4442077"/>
          </a:xfrm>
        </p:spPr>
      </p:pic>
    </p:spTree>
    <p:extLst>
      <p:ext uri="{BB962C8B-B14F-4D97-AF65-F5344CB8AC3E}">
        <p14:creationId xmlns:p14="http://schemas.microsoft.com/office/powerpoint/2010/main" val="3195570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tx1"/>
                </a:solidFill>
              </a:rPr>
              <a:t>WEB – Apresentacões submetidas(Utilizador)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9C61B0-2264-49AA-83DD-F8CC63DA8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532389"/>
            <a:ext cx="8081818" cy="429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tx1"/>
                </a:solidFill>
              </a:rPr>
              <a:t>Perfil do utilizador(estudante)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00A32-BBE1-4074-B068-760F05C2E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07265"/>
            <a:ext cx="9274002" cy="521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33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5C26-1CFF-1DE1-D346-D408F775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chemeClr val="tx1"/>
                </a:solidFill>
              </a:rPr>
              <a:t>Notificações</a:t>
            </a:r>
            <a:r>
              <a:rPr lang="pt-PT" dirty="0">
                <a:solidFill>
                  <a:schemeClr val="tx1"/>
                </a:solidFill>
              </a:rPr>
              <a:t>(estudante)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6BDD92-E83E-4D8C-9F30-7AC45BD1F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42" t="20282" r="14394" b="12458"/>
          <a:stretch/>
        </p:blipFill>
        <p:spPr>
          <a:xfrm>
            <a:off x="770653" y="1397268"/>
            <a:ext cx="8700655" cy="461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72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BB0C-0EAF-3D1A-8AE3-25C25FA6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9955"/>
          </a:xfrm>
        </p:spPr>
        <p:txBody>
          <a:bodyPr/>
          <a:lstStyle/>
          <a:p>
            <a:r>
              <a:rPr lang="pt-PT" dirty="0">
                <a:solidFill>
                  <a:schemeClr val="tx1"/>
                </a:solidFill>
              </a:rPr>
              <a:t>WEB - Submeter apresentacão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9F8FDE-5385-B3EE-CADE-F5BFE80D7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394"/>
          <a:stretch/>
        </p:blipFill>
        <p:spPr>
          <a:xfrm>
            <a:off x="797407" y="1429555"/>
            <a:ext cx="7543983" cy="4275099"/>
          </a:xfrm>
        </p:spPr>
      </p:pic>
    </p:spTree>
    <p:extLst>
      <p:ext uri="{BB962C8B-B14F-4D97-AF65-F5344CB8AC3E}">
        <p14:creationId xmlns:p14="http://schemas.microsoft.com/office/powerpoint/2010/main" val="2708505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42D7B6-F681-8CE8-CB25-DE26AD539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0501" y="1214942"/>
            <a:ext cx="8851954" cy="497679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943D01-E469-3F89-C058-86617293B1D7}"/>
              </a:ext>
            </a:extLst>
          </p:cNvPr>
          <p:cNvSpPr txBox="1"/>
          <p:nvPr/>
        </p:nvSpPr>
        <p:spPr>
          <a:xfrm>
            <a:off x="920501" y="507056"/>
            <a:ext cx="3240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Tela de início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01805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9D6703-7075-8437-E949-F925972FB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164" y="1202677"/>
            <a:ext cx="8983025" cy="505048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01BBD7-383C-AA60-B70F-B1608B0C484F}"/>
              </a:ext>
            </a:extLst>
          </p:cNvPr>
          <p:cNvSpPr txBox="1"/>
          <p:nvPr/>
        </p:nvSpPr>
        <p:spPr>
          <a:xfrm>
            <a:off x="964164" y="494791"/>
            <a:ext cx="14045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Login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83716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2281F5-A52D-3635-4EA9-A23061D65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8615" y="1597512"/>
            <a:ext cx="8542585" cy="480285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EC606E-B86B-66F7-1876-7283D4A0F110}"/>
              </a:ext>
            </a:extLst>
          </p:cNvPr>
          <p:cNvSpPr txBox="1"/>
          <p:nvPr/>
        </p:nvSpPr>
        <p:spPr>
          <a:xfrm>
            <a:off x="1058615" y="741405"/>
            <a:ext cx="22143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Visitante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89313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A7FEBA-51B2-F82A-D605-6ED788F99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468426"/>
            <a:ext cx="8134812" cy="457359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CE4F40-D638-4D68-C109-9BB42473AD65}"/>
              </a:ext>
            </a:extLst>
          </p:cNvPr>
          <p:cNvSpPr txBox="1"/>
          <p:nvPr/>
        </p:nvSpPr>
        <p:spPr>
          <a:xfrm>
            <a:off x="1070973" y="760540"/>
            <a:ext cx="2542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dashboard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7770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3FED46-5B14-CE29-89A6-96218BAE8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287797"/>
            <a:ext cx="8456087" cy="47542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FE750D-91B7-EB38-022F-91113BF5ADB8}"/>
              </a:ext>
            </a:extLst>
          </p:cNvPr>
          <p:cNvSpPr txBox="1"/>
          <p:nvPr/>
        </p:nvSpPr>
        <p:spPr>
          <a:xfrm>
            <a:off x="1070972" y="579911"/>
            <a:ext cx="1335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Cont</a:t>
            </a:r>
            <a:r>
              <a:rPr lang="pt-PT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53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B890-4A91-D67C-3E09-0A94992BB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9529" y="2477653"/>
            <a:ext cx="5412509" cy="1902691"/>
          </a:xfrm>
        </p:spPr>
        <p:txBody>
          <a:bodyPr/>
          <a:lstStyle/>
          <a:p>
            <a:pPr algn="l"/>
            <a:r>
              <a:rPr lang="en-US" sz="6000" dirty="0">
                <a:solidFill>
                  <a:schemeClr val="tx1"/>
                </a:solidFill>
              </a:rPr>
              <a:t>WEB - </a:t>
            </a:r>
            <a:r>
              <a:rPr lang="en-US" sz="6000" dirty="0" err="1">
                <a:solidFill>
                  <a:schemeClr val="tx1"/>
                </a:solidFill>
              </a:rPr>
              <a:t>Página</a:t>
            </a:r>
            <a:r>
              <a:rPr lang="en-US" sz="8000" dirty="0"/>
              <a:t> </a:t>
            </a:r>
            <a:r>
              <a:rPr lang="en-US" sz="6000" dirty="0" err="1">
                <a:solidFill>
                  <a:schemeClr val="tx1"/>
                </a:solidFill>
              </a:rPr>
              <a:t>visitante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CA74F-5F38-423E-AAD4-D3804E8A20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4" t="20000" r="37986" b="12839"/>
          <a:stretch/>
        </p:blipFill>
        <p:spPr>
          <a:xfrm>
            <a:off x="1209962" y="711335"/>
            <a:ext cx="3539838" cy="564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01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E612C1-960C-6EF1-CE15-5C9792428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649056"/>
            <a:ext cx="7813536" cy="439296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4F02A8-279A-F9E9-E4E5-C300CEBB4F19}"/>
              </a:ext>
            </a:extLst>
          </p:cNvPr>
          <p:cNvSpPr txBox="1"/>
          <p:nvPr/>
        </p:nvSpPr>
        <p:spPr>
          <a:xfrm>
            <a:off x="976184" y="941170"/>
            <a:ext cx="3012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Notificações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260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947159-2485-2211-EA4B-B0C6A01DC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581665"/>
            <a:ext cx="7933400" cy="4460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B25BEB-64A7-04C6-B0DB-C55D177023B3}"/>
              </a:ext>
            </a:extLst>
          </p:cNvPr>
          <p:cNvSpPr txBox="1"/>
          <p:nvPr/>
        </p:nvSpPr>
        <p:spPr>
          <a:xfrm>
            <a:off x="947405" y="873779"/>
            <a:ext cx="61042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4000" dirty="0"/>
              <a:t>Notificações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69946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0A6A6D-A7A5-1615-E17D-390384D62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3" y="1703150"/>
            <a:ext cx="7937104" cy="44624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6F1BA6-8B06-1C13-80CB-B3F21FF0E07E}"/>
              </a:ext>
            </a:extLst>
          </p:cNvPr>
          <p:cNvSpPr txBox="1"/>
          <p:nvPr/>
        </p:nvSpPr>
        <p:spPr>
          <a:xfrm>
            <a:off x="1070973" y="995264"/>
            <a:ext cx="61042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4000" dirty="0"/>
              <a:t>Notificação aberta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08298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F04109-D9F7-8515-C111-6C946AE25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259" y="1589661"/>
            <a:ext cx="8073028" cy="45388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3447FE-5870-36A8-C7A0-CB4F45ECEE9E}"/>
              </a:ext>
            </a:extLst>
          </p:cNvPr>
          <p:cNvSpPr txBox="1"/>
          <p:nvPr/>
        </p:nvSpPr>
        <p:spPr>
          <a:xfrm>
            <a:off x="1046259" y="845133"/>
            <a:ext cx="25587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Definições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41264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160BA7-42C1-C4E6-972C-66A71490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779517"/>
            <a:ext cx="7603471" cy="427486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F632F9-9CE5-9A4A-4D67-60E7606ABC8D}"/>
              </a:ext>
            </a:extLst>
          </p:cNvPr>
          <p:cNvSpPr txBox="1"/>
          <p:nvPr/>
        </p:nvSpPr>
        <p:spPr>
          <a:xfrm>
            <a:off x="1070972" y="1071631"/>
            <a:ext cx="52550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Registar apresentação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45353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929930-3E3B-4255-7411-DB07CE6B5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510110"/>
            <a:ext cx="8060671" cy="453191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28C349-3C69-F326-68A8-FCF67A9380A7}"/>
              </a:ext>
            </a:extLst>
          </p:cNvPr>
          <p:cNvSpPr txBox="1"/>
          <p:nvPr/>
        </p:nvSpPr>
        <p:spPr>
          <a:xfrm>
            <a:off x="1260389" y="790832"/>
            <a:ext cx="1439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Cont.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37610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ED2D82-F738-A261-F7B0-ADA30AA6C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972" y="1808843"/>
            <a:ext cx="7529331" cy="423318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FD646-EBE8-8BD5-5386-A214EC0B678F}"/>
              </a:ext>
            </a:extLst>
          </p:cNvPr>
          <p:cNvSpPr txBox="1"/>
          <p:nvPr/>
        </p:nvSpPr>
        <p:spPr>
          <a:xfrm>
            <a:off x="976183" y="1100957"/>
            <a:ext cx="485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Relatório de sucesso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0008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B890-4A91-D67C-3E09-0A94992BB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299" y="111212"/>
            <a:ext cx="7766936" cy="830086"/>
          </a:xfrm>
        </p:spPr>
        <p:txBody>
          <a:bodyPr/>
          <a:lstStyle/>
          <a:p>
            <a:pPr algn="l"/>
            <a:r>
              <a:rPr lang="en-US" sz="4000" dirty="0">
                <a:solidFill>
                  <a:schemeClr val="tx1"/>
                </a:solidFill>
              </a:rPr>
              <a:t>WEB - </a:t>
            </a:r>
            <a:r>
              <a:rPr lang="en-US" sz="4000" dirty="0" err="1">
                <a:solidFill>
                  <a:schemeClr val="tx1"/>
                </a:solidFill>
              </a:rPr>
              <a:t>Página</a:t>
            </a:r>
            <a:r>
              <a:rPr lang="en-US" dirty="0"/>
              <a:t> </a:t>
            </a:r>
            <a:r>
              <a:rPr lang="en-US" sz="4000" dirty="0" err="1">
                <a:solidFill>
                  <a:schemeClr val="tx1"/>
                </a:solidFill>
              </a:rPr>
              <a:t>visitante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267906-C039-9DD7-DC23-C653FEAF2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047481" y="1470638"/>
            <a:ext cx="8405612" cy="47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6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B3E1-3941-39A1-7AEB-BF0E3637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16" y="164757"/>
            <a:ext cx="8711685" cy="7372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en-US" dirty="0" err="1">
                <a:solidFill>
                  <a:schemeClr val="tx1"/>
                </a:solidFill>
              </a:rPr>
              <a:t>Sobre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584BC4-3706-0C55-E024-20FEF7665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9944"/>
          <a:stretch/>
        </p:blipFill>
        <p:spPr>
          <a:xfrm>
            <a:off x="1025954" y="1502120"/>
            <a:ext cx="8585101" cy="4821406"/>
          </a:xfrm>
        </p:spPr>
      </p:pic>
    </p:spTree>
    <p:extLst>
      <p:ext uri="{BB962C8B-B14F-4D97-AF65-F5344CB8AC3E}">
        <p14:creationId xmlns:p14="http://schemas.microsoft.com/office/powerpoint/2010/main" val="156232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A0D9-D16C-0216-F0B0-24769A8DA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702" y="609601"/>
            <a:ext cx="8179299" cy="7426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pt-PT" dirty="0">
                <a:solidFill>
                  <a:schemeClr val="tx1"/>
                </a:solidFill>
              </a:rPr>
              <a:t>Contacto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AB96D4-E932-4A60-8B4C-ED01D2F35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7" t="13210" r="7084" b="8889"/>
          <a:stretch/>
        </p:blipFill>
        <p:spPr>
          <a:xfrm>
            <a:off x="1117608" y="1253056"/>
            <a:ext cx="10380133" cy="534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37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99AF8-5066-A9D7-561E-AD9F1E071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980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- </a:t>
            </a:r>
            <a:r>
              <a:rPr lang="en-US" dirty="0" err="1">
                <a:solidFill>
                  <a:schemeClr val="tx1"/>
                </a:solidFill>
              </a:rPr>
              <a:t>rodap</a:t>
            </a:r>
            <a:r>
              <a:rPr lang="pt-PT" dirty="0">
                <a:solidFill>
                  <a:schemeClr val="tx1"/>
                </a:solidFill>
              </a:rPr>
              <a:t>é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A366D8-958C-4DC6-397F-C40EC0051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544"/>
          <a:stretch/>
        </p:blipFill>
        <p:spPr>
          <a:xfrm>
            <a:off x="677334" y="1691010"/>
            <a:ext cx="8727258" cy="4557390"/>
          </a:xfrm>
        </p:spPr>
      </p:pic>
    </p:spTree>
    <p:extLst>
      <p:ext uri="{BB962C8B-B14F-4D97-AF65-F5344CB8AC3E}">
        <p14:creationId xmlns:p14="http://schemas.microsoft.com/office/powerpoint/2010/main" val="390894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47AC34-9B50-2E84-72ED-1E98C871C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192" y="1112838"/>
            <a:ext cx="10218608" cy="57451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16F63E-3FB5-4E8D-8591-8216EF7AF6BD}"/>
              </a:ext>
            </a:extLst>
          </p:cNvPr>
          <p:cNvSpPr txBox="1"/>
          <p:nvPr/>
        </p:nvSpPr>
        <p:spPr>
          <a:xfrm>
            <a:off x="1148192" y="148281"/>
            <a:ext cx="14045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L</a:t>
            </a:r>
            <a:r>
              <a:rPr lang="en-US" sz="4000" dirty="0" err="1"/>
              <a:t>ogin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1580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15C39-EEC1-C346-08A6-CFEDE06F6247}"/>
              </a:ext>
            </a:extLst>
          </p:cNvPr>
          <p:cNvSpPr txBox="1"/>
          <p:nvPr/>
        </p:nvSpPr>
        <p:spPr>
          <a:xfrm>
            <a:off x="822333" y="337288"/>
            <a:ext cx="49632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Dashboard (docente)</a:t>
            </a:r>
            <a:endParaRPr lang="en-US" sz="4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015974-F3FC-440A-524C-80163C5E3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333" y="1387856"/>
            <a:ext cx="8091602" cy="4549305"/>
          </a:xfrm>
        </p:spPr>
      </p:pic>
    </p:spTree>
    <p:extLst>
      <p:ext uri="{BB962C8B-B14F-4D97-AF65-F5344CB8AC3E}">
        <p14:creationId xmlns:p14="http://schemas.microsoft.com/office/powerpoint/2010/main" val="358691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207BBD5-748A-C760-AD89-AFDB04AD1154}"/>
              </a:ext>
            </a:extLst>
          </p:cNvPr>
          <p:cNvSpPr txBox="1"/>
          <p:nvPr/>
        </p:nvSpPr>
        <p:spPr>
          <a:xfrm>
            <a:off x="1210962" y="424962"/>
            <a:ext cx="4479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/>
              <a:t>Perfil do utilizador</a:t>
            </a:r>
            <a:endParaRPr lang="en-US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7CBA38-38A9-A28C-16D4-CAD265630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0962" y="1233309"/>
            <a:ext cx="8297764" cy="4665215"/>
          </a:xfrm>
        </p:spPr>
      </p:pic>
    </p:spTree>
    <p:extLst>
      <p:ext uri="{BB962C8B-B14F-4D97-AF65-F5344CB8AC3E}">
        <p14:creationId xmlns:p14="http://schemas.microsoft.com/office/powerpoint/2010/main" val="299751376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572</TotalTime>
  <Words>104</Words>
  <Application>Microsoft Office PowerPoint</Application>
  <PresentationFormat>Widescreen</PresentationFormat>
  <Paragraphs>36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Wingdings 3</vt:lpstr>
      <vt:lpstr>Facet</vt:lpstr>
      <vt:lpstr>Universidade Pedagógica de Maputo</vt:lpstr>
      <vt:lpstr>WEB - Página visitante</vt:lpstr>
      <vt:lpstr>WEB - Página visitante</vt:lpstr>
      <vt:lpstr>WEB - Sobre</vt:lpstr>
      <vt:lpstr>WEB - Contacto</vt:lpstr>
      <vt:lpstr>WEB - rodapé</vt:lpstr>
      <vt:lpstr>PowerPoint Presentation</vt:lpstr>
      <vt:lpstr>PowerPoint Presentation</vt:lpstr>
      <vt:lpstr>PowerPoint Presentation</vt:lpstr>
      <vt:lpstr>WEB - Apresentacões disponíveis (docente)</vt:lpstr>
      <vt:lpstr>WEB – Apresentacões submetidas(Utilizador)</vt:lpstr>
      <vt:lpstr>Perfil do utilizador(estudante)</vt:lpstr>
      <vt:lpstr>Notificações(estudante)</vt:lpstr>
      <vt:lpstr>WEB - Submeter apresentacão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Página Guest</dc:title>
  <dc:creator>bruno</dc:creator>
  <cp:lastModifiedBy>Gercio Bande</cp:lastModifiedBy>
  <cp:revision>13</cp:revision>
  <dcterms:created xsi:type="dcterms:W3CDTF">2023-03-15T11:02:42Z</dcterms:created>
  <dcterms:modified xsi:type="dcterms:W3CDTF">2023-03-29T11:05:59Z</dcterms:modified>
</cp:coreProperties>
</file>